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handoutMasterIdLst>
    <p:handoutMasterId r:id="rId52"/>
  </p:handoutMasterIdLst>
  <p:sldIdLst>
    <p:sldId id="266" r:id="rId12"/>
    <p:sldId id="304" r:id="rId13"/>
    <p:sldId id="305" r:id="rId14"/>
    <p:sldId id="306" r:id="rId15"/>
    <p:sldId id="308" r:id="rId16"/>
    <p:sldId id="309" r:id="rId17"/>
    <p:sldId id="327" r:id="rId18"/>
    <p:sldId id="310" r:id="rId19"/>
    <p:sldId id="312" r:id="rId20"/>
    <p:sldId id="313" r:id="rId21"/>
    <p:sldId id="311" r:id="rId22"/>
    <p:sldId id="314" r:id="rId23"/>
    <p:sldId id="326" r:id="rId24"/>
    <p:sldId id="316" r:id="rId25"/>
    <p:sldId id="317" r:id="rId26"/>
    <p:sldId id="318" r:id="rId27"/>
    <p:sldId id="319" r:id="rId28"/>
    <p:sldId id="321" r:id="rId29"/>
    <p:sldId id="320" r:id="rId30"/>
    <p:sldId id="324" r:id="rId31"/>
    <p:sldId id="345" r:id="rId32"/>
    <p:sldId id="325" r:id="rId33"/>
    <p:sldId id="342" r:id="rId34"/>
    <p:sldId id="322" r:id="rId35"/>
    <p:sldId id="328" r:id="rId36"/>
    <p:sldId id="329" r:id="rId37"/>
    <p:sldId id="330" r:id="rId38"/>
    <p:sldId id="331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3" r:id="rId47"/>
    <p:sldId id="344" r:id="rId48"/>
    <p:sldId id="332" r:id="rId49"/>
    <p:sldId id="333" r:id="rId50"/>
    <p:sldId id="334" r:id="rId51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00"/>
    <a:srgbClr val="1E2328"/>
    <a:srgbClr val="000000"/>
    <a:srgbClr val="59595B"/>
    <a:srgbClr val="F0F0F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6485" autoAdjust="0"/>
  </p:normalViewPr>
  <p:slideViewPr>
    <p:cSldViewPr snapToGrid="0">
      <p:cViewPr>
        <p:scale>
          <a:sx n="67" d="100"/>
          <a:sy n="67" d="100"/>
        </p:scale>
        <p:origin x="1118" y="379"/>
      </p:cViewPr>
      <p:guideLst/>
    </p:cSldViewPr>
  </p:slideViewPr>
  <p:outlineViewPr>
    <p:cViewPr>
      <p:scale>
        <a:sx n="33" d="100"/>
        <a:sy n="33" d="100"/>
      </p:scale>
      <p:origin x="0" y="-14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gs" Target="tags/tag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B134-A740-47D9-9359-CFD0405A8817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16DB134-A740-47D9-9359-CFD0405A8817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B3DAEE-D892-459A-B3A6-6C9C620868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1634994"/>
            <a:ext cx="5435250" cy="1116000"/>
          </a:xfrm>
        </p:spPr>
        <p:txBody>
          <a:bodyPr/>
          <a:lstStyle/>
          <a:p>
            <a:r>
              <a:rPr lang="en-US" dirty="0"/>
              <a:t>The implications of picking A FSM over </a:t>
            </a:r>
            <a:r>
              <a:rPr lang="en-US" dirty="0" err="1"/>
              <a:t>microstore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Joost </a:t>
            </a:r>
            <a:r>
              <a:rPr lang="en-US" dirty="0" err="1"/>
              <a:t>Buursink</a:t>
            </a:r>
            <a:br>
              <a:rPr lang="en-US" dirty="0"/>
            </a:br>
            <a:r>
              <a:rPr lang="en-US" dirty="0"/>
              <a:t>Fabian </a:t>
            </a:r>
            <a:r>
              <a:rPr lang="en-US" dirty="0" err="1"/>
              <a:t>Widlund</a:t>
            </a:r>
            <a:br>
              <a:rPr lang="en-US" dirty="0"/>
            </a:br>
            <a:r>
              <a:rPr lang="en-US" dirty="0"/>
              <a:t>Emil </a:t>
            </a:r>
            <a:r>
              <a:rPr lang="en-US" dirty="0" err="1"/>
              <a:t>Imhagen</a:t>
            </a:r>
            <a:endParaRPr lang="en-US" dirty="0"/>
          </a:p>
          <a:p>
            <a:r>
              <a:rPr lang="en-US" dirty="0" err="1"/>
              <a:t>Guus</a:t>
            </a:r>
            <a:r>
              <a:rPr lang="en-US" dirty="0"/>
              <a:t> </a:t>
            </a:r>
            <a:r>
              <a:rPr lang="en-US" dirty="0" err="1"/>
              <a:t>branderhorst</a:t>
            </a:r>
            <a:endParaRPr lang="en-US" dirty="0"/>
          </a:p>
          <a:p>
            <a:r>
              <a:rPr lang="en-US" dirty="0"/>
              <a:t>Stach Redeker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381A12-C7B6-44BD-BC32-E8DADCB06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Electrical Engineering, EEMCS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E6FEC605-39DC-45E3-8D08-1DD3B9F296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781F-78D2-AD2F-DDE8-16C690CB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18" y="2552700"/>
            <a:ext cx="695325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660E2-6EAB-9AC2-0C6F-95190E355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18" y="4624784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A13ACD-FE32-C339-04E1-1B82404A8982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EB5640-5665-73ED-102C-752039F19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92776-AFCD-F0B1-DC73-A8049F6F9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10" y="3996000"/>
            <a:ext cx="4038318" cy="2819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C5C7A-BCF5-7321-AAF3-B38CF0EA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18" y="5176521"/>
            <a:ext cx="5224238" cy="16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7EB2B9-6840-CD27-E32E-B537B93735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F6A6A-DE55-C256-215C-371CD84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300" y="0"/>
            <a:ext cx="67403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623920-F3DE-8E68-B117-4DC5112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97" y="0"/>
            <a:ext cx="737778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EEFF6-2AD0-5385-162A-9A58F9CD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-3871"/>
            <a:ext cx="7377781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D815C17-8EC9-3CFC-F71C-B1874EDC3328}"/>
              </a:ext>
            </a:extLst>
          </p:cNvPr>
          <p:cNvSpPr/>
          <p:nvPr/>
        </p:nvSpPr>
        <p:spPr>
          <a:xfrm>
            <a:off x="4121730" y="4909496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/>
              <a:t>Increase</a:t>
            </a:r>
            <a:r>
              <a:rPr lang="nl-NL" sz="2400" dirty="0"/>
              <a:t> PC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jump</a:t>
            </a:r>
            <a:r>
              <a:rPr lang="nl-NL" sz="2400" dirty="0"/>
              <a:t> back </a:t>
            </a:r>
            <a:r>
              <a:rPr lang="nl-NL" sz="2400" dirty="0" err="1"/>
              <a:t>to</a:t>
            </a:r>
            <a:r>
              <a:rPr lang="nl-NL" sz="2400" dirty="0"/>
              <a:t>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491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81B64-DAC1-2B28-1746-040870FF9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A4EEB-C046-778E-4385-E376A1AF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Quite elegant for small instruction sets</a:t>
            </a:r>
          </a:p>
          <a:p>
            <a:pPr>
              <a:spcBef>
                <a:spcPts val="600"/>
              </a:spcBef>
            </a:pPr>
            <a:r>
              <a:rPr lang="en-US" dirty="0"/>
              <a:t>Human readable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quite</a:t>
            </a:r>
            <a:r>
              <a:rPr lang="nl-NL" dirty="0"/>
              <a:t> large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BA2EA-1277-3835-0928-1F50E3A904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nl-NL" dirty="0" err="1"/>
              <a:t>Scales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for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sets</a:t>
            </a:r>
            <a:br>
              <a:rPr lang="nl-NL" dirty="0"/>
            </a:br>
            <a:br>
              <a:rPr lang="nl-NL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Not human readable</a:t>
            </a:r>
          </a:p>
          <a:p>
            <a:pPr>
              <a:spcBef>
                <a:spcPts val="600"/>
              </a:spcBef>
            </a:pPr>
            <a:r>
              <a:rPr lang="en-US" dirty="0"/>
              <a:t>Requires a large LUT small instruction sets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BCF98B-5ED0-5129-DF5B-5DAAF14B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FSM						  Microstore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60AF20-1174-284F-FCFA-27F6756FD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4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5055DE-DF89-081F-8F7F-E86CDEB8B1A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3051810" y="3661472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D4D0C-FA35-55FE-B1B0-A266DAF6110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Just stopping </a:t>
            </a:r>
            <a:r>
              <a:rPr lang="nl-NL" dirty="0" err="1"/>
              <a:t>the</a:t>
            </a:r>
            <a:r>
              <a:rPr lang="nl-NL" dirty="0"/>
              <a:t> program counter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is a </a:t>
            </a:r>
            <a:r>
              <a:rPr lang="nl-NL" dirty="0" err="1"/>
              <a:t>little</a:t>
            </a:r>
            <a:r>
              <a:rPr lang="nl-NL" dirty="0"/>
              <a:t> bit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Most </a:t>
            </a:r>
            <a:r>
              <a:rPr lang="nl-NL" dirty="0" err="1"/>
              <a:t>efficient</a:t>
            </a:r>
            <a:r>
              <a:rPr lang="nl-NL" dirty="0"/>
              <a:t> solution? Stop </a:t>
            </a:r>
            <a:r>
              <a:rPr lang="nl-NL" dirty="0" err="1"/>
              <a:t>the</a:t>
            </a:r>
            <a:r>
              <a:rPr lang="nl-NL" dirty="0"/>
              <a:t> controller!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halt?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1C17D-5E5B-6D97-08D9-6E4CBF8F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C6DD4-0DA7-60AE-7620-875F086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43" y="3036832"/>
            <a:ext cx="10078422" cy="959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1D531-6CE5-4AB4-7219-68826054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40" y="1071771"/>
            <a:ext cx="2181225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161CB-45AA-EC1F-0C27-1E631986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7" y="5649114"/>
            <a:ext cx="10144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732413-FB05-748E-B3E5-9145ECB889D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empty </a:t>
            </a:r>
            <a:r>
              <a:rPr lang="nl-NL" dirty="0" err="1"/>
              <a:t>location</a:t>
            </a:r>
            <a:r>
              <a:rPr lang="nl-NL" dirty="0"/>
              <a:t>.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Halting</a:t>
            </a:r>
            <a:r>
              <a:rPr lang="nl-NL" dirty="0"/>
              <a:t> in microstore?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9375-C585-7B48-DF43-AA8EB8F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45" y="913611"/>
            <a:ext cx="3648075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0D1DA-31C0-A300-F418-87EB274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64142"/>
            <a:ext cx="5410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8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4937760" y="3661471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6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datapath</a:t>
            </a:r>
            <a:r>
              <a:rPr lang="nl-NL" dirty="0"/>
              <a:t>/ALU/memory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more </a:t>
            </a:r>
            <a:r>
              <a:rPr lang="nl-NL" dirty="0" err="1"/>
              <a:t>than</a:t>
            </a:r>
            <a:br>
              <a:rPr lang="nl-NL" dirty="0"/>
            </a:b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instruction</a:t>
            </a:r>
            <a:r>
              <a:rPr lang="nl-NL" dirty="0"/>
              <a:t> </a:t>
            </a:r>
            <a:r>
              <a:rPr lang="nl-NL" dirty="0" err="1"/>
              <a:t>done</a:t>
            </a:r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controller </a:t>
            </a:r>
            <a:r>
              <a:rPr lang="nl-NL" dirty="0" err="1"/>
              <a:t>keeps</a:t>
            </a:r>
            <a:r>
              <a:rPr lang="nl-NL" dirty="0"/>
              <a:t> </a:t>
            </a:r>
            <a:r>
              <a:rPr lang="nl-NL" dirty="0" err="1"/>
              <a:t>pushing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-&gt; </a:t>
            </a:r>
            <a:r>
              <a:rPr lang="nl-NL" dirty="0" err="1">
                <a:sym typeface="Wingdings" panose="05000000000000000000" pitchFamily="2" charset="2"/>
              </a:rPr>
              <a:t>problem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0AF4C-6C38-9558-6C0C-1CEB25EDC10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2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Metastability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First solution: </a:t>
            </a:r>
            <a:r>
              <a:rPr lang="nl-NL" dirty="0" err="1"/>
              <a:t>can</a:t>
            </a:r>
            <a:r>
              <a:rPr lang="nl-NL" dirty="0"/>
              <a:t> we get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operation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BA5D5E3-B12A-4045-B1E3-207C5BD0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3017520"/>
            <a:ext cx="5024384" cy="364733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B07E3A-FACE-86BF-A462-D727204FE3E1}"/>
              </a:ext>
            </a:extLst>
          </p:cNvPr>
          <p:cNvSpPr/>
          <p:nvPr/>
        </p:nvSpPr>
        <p:spPr>
          <a:xfrm flipH="1">
            <a:off x="5387132" y="440793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EA1EB6-9D3B-4E11-BBED-D689A06927A4}"/>
              </a:ext>
            </a:extLst>
          </p:cNvPr>
          <p:cNvSpPr/>
          <p:nvPr/>
        </p:nvSpPr>
        <p:spPr>
          <a:xfrm flipH="1">
            <a:off x="5387132" y="5949895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4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FSM? Microstore?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17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No, </a:t>
            </a:r>
            <a:r>
              <a:rPr lang="nl-NL" dirty="0" err="1"/>
              <a:t>because</a:t>
            </a:r>
            <a:r>
              <a:rPr lang="nl-NL" dirty="0"/>
              <a:t> loops (counters) in a FSM are </a:t>
            </a:r>
            <a:br>
              <a:rPr lang="nl-NL" dirty="0"/>
            </a:br>
            <a:r>
              <a:rPr lang="nl-NL" dirty="0" err="1"/>
              <a:t>unwanted</a:t>
            </a:r>
            <a:endParaRPr lang="nl-NL" dirty="0"/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mess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SECOND solution: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contents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fsm</a:t>
            </a:r>
            <a:r>
              <a:rPr lang="nl-NL" dirty="0"/>
              <a:t> change?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How?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ARC?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cope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clock</a:t>
            </a:r>
            <a:r>
              <a:rPr lang="nl-NL" dirty="0"/>
              <a:t> </a:t>
            </a:r>
            <a:r>
              <a:rPr lang="nl-NL" dirty="0" err="1"/>
              <a:t>cycles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A036-D61A-FA72-6AF7-202475F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3" y="3154679"/>
            <a:ext cx="6534150" cy="35337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89A65DE-7397-04A8-B4C2-E0127FFA2BDC}"/>
              </a:ext>
            </a:extLst>
          </p:cNvPr>
          <p:cNvSpPr/>
          <p:nvPr/>
        </p:nvSpPr>
        <p:spPr>
          <a:xfrm flipH="1">
            <a:off x="5052672" y="5246371"/>
            <a:ext cx="223747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3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Acknowledge</a:t>
            </a:r>
            <a:r>
              <a:rPr lang="nl-NL" dirty="0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52DF27-207D-7F12-9A84-7C73F11399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375DD-EB0B-FE29-2EA6-6F9E0722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" y="3154679"/>
            <a:ext cx="5129893" cy="265176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32EC2CC-23FF-3DE4-5F8D-5BA14BEDD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0" y="6102001"/>
            <a:ext cx="10144125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3A531-E2F4-C7F6-9E84-1427AF520109}"/>
              </a:ext>
            </a:extLst>
          </p:cNvPr>
          <p:cNvSpPr/>
          <p:nvPr/>
        </p:nvSpPr>
        <p:spPr>
          <a:xfrm>
            <a:off x="4720590" y="6102000"/>
            <a:ext cx="158877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9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19E13-0797-A7F3-C946-BB6C9846730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76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0078-8C6C-21E9-75FB-ABE57088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7C19-91BD-2355-8F8D-0C7DE9AFF0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It’s </a:t>
            </a:r>
            <a:r>
              <a:rPr lang="nl-NL" dirty="0" err="1"/>
              <a:t>natively</a:t>
            </a:r>
            <a:r>
              <a:rPr lang="nl-NL" dirty="0"/>
              <a:t> </a:t>
            </a:r>
            <a:r>
              <a:rPr lang="nl-NL" dirty="0" err="1"/>
              <a:t>baked</a:t>
            </a:r>
            <a:r>
              <a:rPr lang="nl-NL" dirty="0"/>
              <a:t> in.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1817E-AC02-21B5-BEF5-42504A69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How does microstore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datapath</a:t>
            </a:r>
            <a:r>
              <a:rPr lang="nl-NL" dirty="0"/>
              <a:t> is ready?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5A9EC-0DB8-F597-15A6-EB13E05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1611629"/>
            <a:ext cx="677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D3371-F9DA-6D73-FEC0-1FE01D423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165AE9-5333-5528-B721-35B007B3B09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56000" y="3661472"/>
            <a:ext cx="10144125" cy="5810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BF392D-ACC2-BB02-7836-2D4C6BE2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implications</a:t>
            </a:r>
            <a:r>
              <a:rPr lang="nl-NL" dirty="0"/>
              <a:t> of </a:t>
            </a:r>
            <a:r>
              <a:rPr lang="nl-NL" dirty="0" err="1"/>
              <a:t>using</a:t>
            </a:r>
            <a:r>
              <a:rPr lang="nl-NL" dirty="0"/>
              <a:t> a FSM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62912-486D-7346-ED3C-62D1E18D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724150"/>
            <a:ext cx="2962275" cy="70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56DC4A-1D7B-54BB-6902-120646CD34DE}"/>
              </a:ext>
            </a:extLst>
          </p:cNvPr>
          <p:cNvSpPr/>
          <p:nvPr/>
        </p:nvSpPr>
        <p:spPr>
          <a:xfrm>
            <a:off x="6835140" y="3661471"/>
            <a:ext cx="3509010" cy="581025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7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 (we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)</a:t>
            </a:r>
          </a:p>
          <a:p>
            <a:r>
              <a:rPr lang="nl-NL" dirty="0"/>
              <a:t>User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step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program </a:t>
            </a:r>
            <a:r>
              <a:rPr lang="nl-NL" dirty="0" err="1"/>
              <a:t>one</a:t>
            </a:r>
            <a:r>
              <a:rPr lang="nl-NL" dirty="0"/>
              <a:t> step at a time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Debug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3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B51D5-A5B2-5007-67DD-F765B6F02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33EA-EF62-AA5F-9883-3A50A3E2875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 (we have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)</a:t>
            </a:r>
          </a:p>
          <a:p>
            <a:r>
              <a:rPr lang="nl-NL" dirty="0"/>
              <a:t>User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step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program </a:t>
            </a:r>
            <a:r>
              <a:rPr lang="nl-NL" dirty="0" err="1"/>
              <a:t>one</a:t>
            </a:r>
            <a:r>
              <a:rPr lang="nl-NL" dirty="0"/>
              <a:t> step at a time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CD8B5-A517-9113-F811-125C2C4E8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should</a:t>
            </a:r>
            <a:r>
              <a:rPr lang="nl-NL" dirty="0"/>
              <a:t> 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3C0E8CE0-29EB-EDCF-8F3D-F6638F12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2431971"/>
            <a:ext cx="4256047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E437C3-8DBF-6D62-5EC1-41F121FA2B28}"/>
              </a:ext>
            </a:extLst>
          </p:cNvPr>
          <p:cNvSpPr/>
          <p:nvPr/>
        </p:nvSpPr>
        <p:spPr>
          <a:xfrm>
            <a:off x="-571500" y="-582930"/>
            <a:ext cx="13121640" cy="7840980"/>
          </a:xfrm>
          <a:prstGeom prst="rect">
            <a:avLst/>
          </a:prstGeom>
          <a:solidFill>
            <a:srgbClr val="231F20">
              <a:alpha val="1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9914D-4B72-B4EE-D5CC-3B1DEE0A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92" y="181602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</a:t>
            </a:r>
            <a:r>
              <a:rPr lang="nl-NL" dirty="0"/>
              <a:t> state machine (</a:t>
            </a:r>
            <a:r>
              <a:rPr lang="nl-NL" dirty="0" err="1"/>
              <a:t>fsm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60F778-2C6F-6383-8A02-EEA5974B235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CDDDB3-EE51-1852-7B8A-464E8D7F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0"/>
            <a:ext cx="1121664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7C77327-FAF7-3AF4-2060-232E00E99FD3}"/>
              </a:ext>
            </a:extLst>
          </p:cNvPr>
          <p:cNvSpPr/>
          <p:nvPr/>
        </p:nvSpPr>
        <p:spPr>
          <a:xfrm rot="11285094" flipV="1">
            <a:off x="1640471" y="2883510"/>
            <a:ext cx="4320540" cy="2224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PC is </a:t>
            </a:r>
            <a:r>
              <a:rPr lang="nl-NL" sz="2400" dirty="0" err="1"/>
              <a:t>incremented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6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C6012-C574-9626-A381-A54456F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DAB5F-0D13-0075-2B42-1FEFE1D16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8616-8AAC-FF1F-2E21-9D17C54695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en-US" dirty="0"/>
              <a:t>summarize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17096-0A26-492E-D578-D280ABA84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Microstore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8AD5-4D6A-AB25-CB10-BB5A7036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1" y="3048262"/>
            <a:ext cx="4038318" cy="281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60840-EC05-DD41-05EC-EE790521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25" y="755999"/>
            <a:ext cx="681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2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4FEE6EF882A4FB70A5A26077DCAED" ma:contentTypeVersion="13" ma:contentTypeDescription="Create a new document." ma:contentTypeScope="" ma:versionID="49e41bc9d5bad482001e11fc9ad83f04">
  <xsd:schema xmlns:xsd="http://www.w3.org/2001/XMLSchema" xmlns:xs="http://www.w3.org/2001/XMLSchema" xmlns:p="http://schemas.microsoft.com/office/2006/metadata/properties" xmlns:ns2="727c934d-a4f9-455c-bd3c-4ed24313c07b" xmlns:ns3="7588473b-5163-453d-a6f6-dc82b1d277ac" targetNamespace="http://schemas.microsoft.com/office/2006/metadata/properties" ma:root="true" ma:fieldsID="e2d013fa9b88713dff642a71ae94edac" ns2:_="" ns3:_="">
    <xsd:import namespace="727c934d-a4f9-455c-bd3c-4ed24313c07b"/>
    <xsd:import namespace="7588473b-5163-453d-a6f6-dc82b1d27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c934d-a4f9-455c-bd3c-4ed24313c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8473b-5163-453d-a6f6-dc82b1d27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20D6049-F084-4BFF-8539-2F9990EFC0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c934d-a4f9-455c-bd3c-4ed24313c07b"/>
    <ds:schemaRef ds:uri="7588473b-5163-453d-a6f6-dc82b1d27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447</TotalTime>
  <Words>501</Words>
  <Application>Microsoft Office PowerPoint</Application>
  <PresentationFormat>Widescreen</PresentationFormat>
  <Paragraphs>79</Paragraphs>
  <Slides>40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Arial Narrow</vt:lpstr>
      <vt:lpstr>Calibri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The implications of picking A FSM over microstore</vt:lpstr>
      <vt:lpstr>Our presentation is a little bit different</vt:lpstr>
      <vt:lpstr>FSM? Microstore? </vt:lpstr>
      <vt:lpstr>Finite state machine (fsm)</vt:lpstr>
      <vt:lpstr>Finite state machine (fsm)</vt:lpstr>
      <vt:lpstr>Finite state machine (fsm)</vt:lpstr>
      <vt:lpstr>Finite state machine (fsm)</vt:lpstr>
      <vt:lpstr>Microstore</vt:lpstr>
      <vt:lpstr>Microstore</vt:lpstr>
      <vt:lpstr>Microstore</vt:lpstr>
      <vt:lpstr>Microstore</vt:lpstr>
      <vt:lpstr>Microstore</vt:lpstr>
      <vt:lpstr>Microstore</vt:lpstr>
      <vt:lpstr>Our hypothesis</vt:lpstr>
      <vt:lpstr>The implications of using a FSM</vt:lpstr>
      <vt:lpstr>The implications of using a FSM</vt:lpstr>
      <vt:lpstr>The implications of using a FSM</vt:lpstr>
      <vt:lpstr>How do WE halt?</vt:lpstr>
      <vt:lpstr>How do WE halt?</vt:lpstr>
      <vt:lpstr>How do WE halt?</vt:lpstr>
      <vt:lpstr>How do WE halt?</vt:lpstr>
      <vt:lpstr>Halting in microstore?</vt:lpstr>
      <vt:lpstr>Halting in microstore?</vt:lpstr>
      <vt:lpstr>The implications of using a FSM</vt:lpstr>
      <vt:lpstr>How do we know that the datapath is ready?</vt:lpstr>
      <vt:lpstr>How do we know that the datapath is ready?</vt:lpstr>
      <vt:lpstr>First solution: can we get every operation done in one cycle?</vt:lpstr>
      <vt:lpstr>First solution: can we get every operation done in one cycle?</vt:lpstr>
      <vt:lpstr>First solution: can we get every operation done in one cycle?</vt:lpstr>
      <vt:lpstr>SECOND solution: can the contents of the fsm change?</vt:lpstr>
      <vt:lpstr>So, we need to able able to cope with multiple clock cycles</vt:lpstr>
      <vt:lpstr>So, we need to able able to cope with multiple clock cycles</vt:lpstr>
      <vt:lpstr>So, we need to able able to cope with multiple clock cycles</vt:lpstr>
      <vt:lpstr>Acknowledge!</vt:lpstr>
      <vt:lpstr>Acknowledge!</vt:lpstr>
      <vt:lpstr>How does microstore know that the datapath is ready?</vt:lpstr>
      <vt:lpstr>How does microstore know that the datapath is ready?</vt:lpstr>
      <vt:lpstr>The implications of using a FSM</vt:lpstr>
      <vt:lpstr>Debug mode</vt:lpstr>
      <vt:lpstr>Program should halt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title 1</dc:title>
  <dc:creator>Redeker, S. (Stach, Student B-EE)</dc:creator>
  <dc:description>Template by HQ Solutions</dc:description>
  <cp:lastModifiedBy>Redeker, S. (Stach, Student B-EE)</cp:lastModifiedBy>
  <cp:revision>37</cp:revision>
  <dcterms:created xsi:type="dcterms:W3CDTF">2022-11-07T08:19:15Z</dcterms:created>
  <dcterms:modified xsi:type="dcterms:W3CDTF">2022-11-07T15:46:22Z</dcterms:modified>
  <cp:version>004</cp:version>
</cp:coreProperties>
</file>